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79C09F6-FD67-4ED3-A0AE-23C3DBFB7E6E}" type="datetimeFigureOut">
              <a:rPr lang="en-US" smtClean="0"/>
              <a:t>9/1/2009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1BC7192-6B84-4FCD-AC79-BA9DDFF10D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9C09F6-FD67-4ED3-A0AE-23C3DBFB7E6E}" type="datetimeFigureOut">
              <a:rPr lang="en-US" smtClean="0"/>
              <a:t>9/1/2009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BC7192-6B84-4FCD-AC79-BA9DDFF10D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9C09F6-FD67-4ED3-A0AE-23C3DBFB7E6E}" type="datetimeFigureOut">
              <a:rPr lang="en-US" smtClean="0"/>
              <a:t>9/1/2009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BC7192-6B84-4FCD-AC79-BA9DDFF10D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9C09F6-FD67-4ED3-A0AE-23C3DBFB7E6E}" type="datetimeFigureOut">
              <a:rPr lang="en-US" smtClean="0"/>
              <a:t>9/1/2009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BC7192-6B84-4FCD-AC79-BA9DDFF10D7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9C09F6-FD67-4ED3-A0AE-23C3DBFB7E6E}" type="datetimeFigureOut">
              <a:rPr lang="en-US" smtClean="0"/>
              <a:t>9/1/2009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BC7192-6B84-4FCD-AC79-BA9DDFF10D7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9C09F6-FD67-4ED3-A0AE-23C3DBFB7E6E}" type="datetimeFigureOut">
              <a:rPr lang="en-US" smtClean="0"/>
              <a:t>9/1/2009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BC7192-6B84-4FCD-AC79-BA9DDFF10D7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9C09F6-FD67-4ED3-A0AE-23C3DBFB7E6E}" type="datetimeFigureOut">
              <a:rPr lang="en-US" smtClean="0"/>
              <a:t>9/1/2009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BC7192-6B84-4FCD-AC79-BA9DDFF10D7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9C09F6-FD67-4ED3-A0AE-23C3DBFB7E6E}" type="datetimeFigureOut">
              <a:rPr lang="en-US" smtClean="0"/>
              <a:t>9/1/2009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BC7192-6B84-4FCD-AC79-BA9DDFF10D77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9C09F6-FD67-4ED3-A0AE-23C3DBFB7E6E}" type="datetimeFigureOut">
              <a:rPr lang="en-US" smtClean="0"/>
              <a:t>9/1/2009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BC7192-6B84-4FCD-AC79-BA9DDFF10D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79C09F6-FD67-4ED3-A0AE-23C3DBFB7E6E}" type="datetimeFigureOut">
              <a:rPr lang="en-US" smtClean="0"/>
              <a:t>9/1/2009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BC7192-6B84-4FCD-AC79-BA9DDFF10D7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79C09F6-FD67-4ED3-A0AE-23C3DBFB7E6E}" type="datetimeFigureOut">
              <a:rPr lang="en-US" smtClean="0"/>
              <a:t>9/1/2009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1BC7192-6B84-4FCD-AC79-BA9DDFF10D7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79C09F6-FD67-4ED3-A0AE-23C3DBFB7E6E}" type="datetimeFigureOut">
              <a:rPr lang="en-US" smtClean="0"/>
              <a:t>9/1/2009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1BC7192-6B84-4FCD-AC79-BA9DDFF10D7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Sept.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Freshmen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7772400" cy="1829761"/>
          </a:xfrm>
        </p:spPr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895600"/>
            <a:ext cx="7772400" cy="225579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DOL</a:t>
            </a:r>
          </a:p>
          <a:p>
            <a:r>
              <a:rPr lang="en-US" dirty="0" smtClean="0"/>
              <a:t>Noun Review</a:t>
            </a:r>
          </a:p>
          <a:p>
            <a:r>
              <a:rPr lang="en-US" dirty="0" smtClean="0"/>
              <a:t>Short Quiz</a:t>
            </a:r>
          </a:p>
          <a:p>
            <a:r>
              <a:rPr lang="en-US" dirty="0" smtClean="0"/>
              <a:t>Continue Story</a:t>
            </a:r>
          </a:p>
          <a:p>
            <a:r>
              <a:rPr lang="en-US" dirty="0" smtClean="0"/>
              <a:t>Homework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DOL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Noun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worksheet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96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Questions to answer about the story: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138</TotalTime>
  <Words>25</Words>
  <Application>Microsoft Office PowerPoint</Application>
  <PresentationFormat>On-screen Show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Concourse</vt:lpstr>
      <vt:lpstr>Sept. 2</vt:lpstr>
      <vt:lpstr>Agenda</vt:lpstr>
      <vt:lpstr>DOL</vt:lpstr>
      <vt:lpstr>Noun Review</vt:lpstr>
      <vt:lpstr>Questions to answer about the story:</vt:lpstr>
      <vt:lpstr>Homework</vt:lpstr>
    </vt:vector>
  </TitlesOfParts>
  <Company>LCUD#12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Sept. 2</dc:title>
  <dc:creator>litchfield</dc:creator>
  <cp:lastModifiedBy>litchfield</cp:lastModifiedBy>
  <cp:revision>14</cp:revision>
  <dcterms:created xsi:type="dcterms:W3CDTF">2009-09-01T21:52:48Z</dcterms:created>
  <dcterms:modified xsi:type="dcterms:W3CDTF">2009-09-02T00:11:44Z</dcterms:modified>
</cp:coreProperties>
</file>